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7" r:id="rId4"/>
    <p:sldMasterId id="2147483689" r:id="rId5"/>
  </p:sldMasterIdLst>
  <p:notesMasterIdLst>
    <p:notesMasterId r:id="rId21"/>
  </p:notesMasterIdLst>
  <p:handoutMasterIdLst>
    <p:handoutMasterId r:id="rId22"/>
  </p:handoutMasterIdLst>
  <p:sldIdLst>
    <p:sldId id="256" r:id="rId6"/>
    <p:sldId id="585" r:id="rId7"/>
    <p:sldId id="614" r:id="rId8"/>
    <p:sldId id="616" r:id="rId9"/>
    <p:sldId id="617" r:id="rId10"/>
    <p:sldId id="618" r:id="rId11"/>
    <p:sldId id="615" r:id="rId12"/>
    <p:sldId id="605" r:id="rId13"/>
    <p:sldId id="620" r:id="rId14"/>
    <p:sldId id="619" r:id="rId15"/>
    <p:sldId id="621" r:id="rId16"/>
    <p:sldId id="622" r:id="rId17"/>
    <p:sldId id="623" r:id="rId18"/>
    <p:sldId id="624" r:id="rId19"/>
    <p:sldId id="559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Montserrat SemiBold" panose="020B0604020202020204" charset="0"/>
      <p:regular r:id="rId31"/>
      <p:bold r:id="rId32"/>
      <p:italic r:id="rId33"/>
      <p:boldItalic r:id="rId34"/>
    </p:embeddedFont>
    <p:embeddedFont>
      <p:font typeface="Sarabun" panose="020B0604020202020204" charset="-34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3F7FB67-110B-4861-9C80-E3223A7AFDC3}">
          <p14:sldIdLst>
            <p14:sldId id="256"/>
            <p14:sldId id="585"/>
          </p14:sldIdLst>
        </p14:section>
        <p14:section name="Untitled Section" id="{39DF007F-675D-4AE2-BE2B-FA7F3BAD672B}">
          <p14:sldIdLst>
            <p14:sldId id="614"/>
            <p14:sldId id="616"/>
            <p14:sldId id="617"/>
            <p14:sldId id="618"/>
            <p14:sldId id="615"/>
            <p14:sldId id="605"/>
            <p14:sldId id="620"/>
            <p14:sldId id="619"/>
            <p14:sldId id="621"/>
            <p14:sldId id="622"/>
            <p14:sldId id="623"/>
            <p14:sldId id="624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aidehi Singh" initials="" lastIdx="3" clrIdx="0"/>
  <p:cmAuthor id="1" name="Geethanjali K" initials="GK" lastIdx="0" clrIdx="1">
    <p:extLst>
      <p:ext uri="{19B8F6BF-5375-455C-9EA6-DF929625EA0E}">
        <p15:presenceInfo xmlns:p15="http://schemas.microsoft.com/office/powerpoint/2012/main" userId="S-1-5-21-447403689-2247512602-1089191478-86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56F"/>
    <a:srgbClr val="FF9900"/>
    <a:srgbClr val="C0BC04"/>
    <a:srgbClr val="0078D7"/>
    <a:srgbClr val="1B273E"/>
    <a:srgbClr val="E96503"/>
    <a:srgbClr val="FF7500"/>
    <a:srgbClr val="2D0626"/>
    <a:srgbClr val="FF8C00"/>
    <a:srgbClr val="456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1069" autoAdjust="0"/>
  </p:normalViewPr>
  <p:slideViewPr>
    <p:cSldViewPr snapToGrid="0">
      <p:cViewPr varScale="1">
        <p:scale>
          <a:sx n="62" d="100"/>
          <a:sy n="62" d="100"/>
        </p:scale>
        <p:origin x="86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9" Type="http://schemas.openxmlformats.org/officeDocument/2006/relationships/commentAuthors" Target="commentAuthor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1BD87-D2CA-4A6D-BC51-A688BACDEF4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C46F573B-F0B1-4151-93C1-9DE99CC249D4}">
      <dgm:prSet/>
      <dgm:spPr/>
      <dgm:t>
        <a:bodyPr/>
        <a:lstStyle/>
        <a:p>
          <a:r>
            <a:rPr lang="en-GB" dirty="0"/>
            <a:t>What is </a:t>
          </a:r>
          <a:r>
            <a:rPr lang="en-IN" dirty="0"/>
            <a:t>POD</a:t>
          </a:r>
          <a:endParaRPr lang="en-GB" dirty="0"/>
        </a:p>
      </dgm:t>
    </dgm:pt>
    <dgm:pt modelId="{2DF41904-FC49-4A64-847D-A18EBC969422}" type="sibTrans" cxnId="{A1B96F3E-3516-405F-98C2-2260C2817599}">
      <dgm:prSet/>
      <dgm:spPr/>
      <dgm:t>
        <a:bodyPr/>
        <a:lstStyle/>
        <a:p>
          <a:endParaRPr lang="en-GB"/>
        </a:p>
      </dgm:t>
    </dgm:pt>
    <dgm:pt modelId="{2CA5A2C4-942F-40D2-8228-9F09057B0BD9}" type="parTrans" cxnId="{A1B96F3E-3516-405F-98C2-2260C2817599}">
      <dgm:prSet/>
      <dgm:spPr/>
      <dgm:t>
        <a:bodyPr/>
        <a:lstStyle/>
        <a:p>
          <a:endParaRPr lang="en-GB"/>
        </a:p>
      </dgm:t>
    </dgm:pt>
    <dgm:pt modelId="{A7619A85-ED70-43EF-9EA9-8D8492695328}">
      <dgm:prSet/>
      <dgm:spPr/>
      <dgm:t>
        <a:bodyPr/>
        <a:lstStyle/>
        <a:p>
          <a:r>
            <a:rPr lang="en-GB" dirty="0"/>
            <a:t>DEMO on Deployments</a:t>
          </a:r>
        </a:p>
      </dgm:t>
    </dgm:pt>
    <dgm:pt modelId="{5856AAA2-7F6D-46E5-B33D-F88B1A445FE7}" type="parTrans" cxnId="{6FB9D42F-7371-469D-AD59-76E0A2981600}">
      <dgm:prSet/>
      <dgm:spPr/>
      <dgm:t>
        <a:bodyPr/>
        <a:lstStyle/>
        <a:p>
          <a:endParaRPr lang="en-IN"/>
        </a:p>
      </dgm:t>
    </dgm:pt>
    <dgm:pt modelId="{435A22B7-ABDA-46E4-850D-C6263E99ADE4}" type="sibTrans" cxnId="{6FB9D42F-7371-469D-AD59-76E0A2981600}">
      <dgm:prSet/>
      <dgm:spPr/>
      <dgm:t>
        <a:bodyPr/>
        <a:lstStyle/>
        <a:p>
          <a:endParaRPr lang="en-IN"/>
        </a:p>
      </dgm:t>
    </dgm:pt>
    <dgm:pt modelId="{217F5F37-C6B4-4232-8C5A-5465189726FE}">
      <dgm:prSet/>
      <dgm:spPr/>
      <dgm:t>
        <a:bodyPr/>
        <a:lstStyle/>
        <a:p>
          <a:r>
            <a:rPr lang="en-GB" dirty="0"/>
            <a:t>Deployments 	</a:t>
          </a:r>
        </a:p>
      </dgm:t>
    </dgm:pt>
    <dgm:pt modelId="{400A831F-EC2E-4D5C-8FFF-099FB2D653CC}" type="parTrans" cxnId="{E1FDB02D-F816-4F45-B377-73D75EEC2A8B}">
      <dgm:prSet/>
      <dgm:spPr/>
      <dgm:t>
        <a:bodyPr/>
        <a:lstStyle/>
        <a:p>
          <a:endParaRPr lang="en-IN"/>
        </a:p>
      </dgm:t>
    </dgm:pt>
    <dgm:pt modelId="{4744C82E-96BB-4EAA-B0A8-C914195227FF}" type="sibTrans" cxnId="{E1FDB02D-F816-4F45-B377-73D75EEC2A8B}">
      <dgm:prSet/>
      <dgm:spPr/>
      <dgm:t>
        <a:bodyPr/>
        <a:lstStyle/>
        <a:p>
          <a:endParaRPr lang="en-IN"/>
        </a:p>
      </dgm:t>
    </dgm:pt>
    <dgm:pt modelId="{8BE0ED7C-29FC-4FE1-A4B5-B7A034604433}">
      <dgm:prSet/>
      <dgm:spPr/>
      <dgm:t>
        <a:bodyPr/>
        <a:lstStyle/>
        <a:p>
          <a:r>
            <a:rPr lang="en-GB" dirty="0"/>
            <a:t>Demo on Replica sets	</a:t>
          </a:r>
        </a:p>
      </dgm:t>
    </dgm:pt>
    <dgm:pt modelId="{9B83A299-0330-40D5-B30D-752D92A2A279}" type="parTrans" cxnId="{A324CDDF-68B1-4B3E-8BFA-C2D07AB64E73}">
      <dgm:prSet/>
      <dgm:spPr/>
      <dgm:t>
        <a:bodyPr/>
        <a:lstStyle/>
        <a:p>
          <a:endParaRPr lang="en-IN"/>
        </a:p>
      </dgm:t>
    </dgm:pt>
    <dgm:pt modelId="{B67A35CE-88FB-4486-A2CA-59695D492301}" type="sibTrans" cxnId="{A324CDDF-68B1-4B3E-8BFA-C2D07AB64E73}">
      <dgm:prSet/>
      <dgm:spPr/>
      <dgm:t>
        <a:bodyPr/>
        <a:lstStyle/>
        <a:p>
          <a:endParaRPr lang="en-IN"/>
        </a:p>
      </dgm:t>
    </dgm:pt>
    <dgm:pt modelId="{AEC7B531-E7FE-4815-AFBF-CE86145E682A}">
      <dgm:prSet/>
      <dgm:spPr/>
      <dgm:t>
        <a:bodyPr/>
        <a:lstStyle/>
        <a:p>
          <a:r>
            <a:rPr lang="en-GB" dirty="0"/>
            <a:t>POD Lifecycle		</a:t>
          </a:r>
        </a:p>
      </dgm:t>
    </dgm:pt>
    <dgm:pt modelId="{8D90DB54-B4E1-4E28-A291-7216F0257788}" type="parTrans" cxnId="{6D242C76-1F5D-46D4-B310-8FDEA2917CF7}">
      <dgm:prSet/>
      <dgm:spPr/>
      <dgm:t>
        <a:bodyPr/>
        <a:lstStyle/>
        <a:p>
          <a:endParaRPr lang="en-IN"/>
        </a:p>
      </dgm:t>
    </dgm:pt>
    <dgm:pt modelId="{E104A07E-3B9D-4829-9FB0-747E9284C330}" type="sibTrans" cxnId="{6D242C76-1F5D-46D4-B310-8FDEA2917CF7}">
      <dgm:prSet/>
      <dgm:spPr/>
      <dgm:t>
        <a:bodyPr/>
        <a:lstStyle/>
        <a:p>
          <a:endParaRPr lang="en-IN"/>
        </a:p>
      </dgm:t>
    </dgm:pt>
    <dgm:pt modelId="{71AECECF-C31D-4234-BD70-410FB32CB4C7}">
      <dgm:prSet/>
      <dgm:spPr/>
      <dgm:t>
        <a:bodyPr/>
        <a:lstStyle/>
        <a:p>
          <a:r>
            <a:rPr lang="en-GB" dirty="0"/>
            <a:t>Replica sets	</a:t>
          </a:r>
        </a:p>
      </dgm:t>
    </dgm:pt>
    <dgm:pt modelId="{50EEF945-630C-432A-9323-00CF73AF0317}" type="parTrans" cxnId="{A2F86429-4405-4CE6-9D92-C6CF0CB1BBAE}">
      <dgm:prSet/>
      <dgm:spPr/>
      <dgm:t>
        <a:bodyPr/>
        <a:lstStyle/>
        <a:p>
          <a:endParaRPr lang="en-IN"/>
        </a:p>
      </dgm:t>
    </dgm:pt>
    <dgm:pt modelId="{CC484DD5-BDBF-4A45-968E-1DA8A1EE3105}" type="sibTrans" cxnId="{A2F86429-4405-4CE6-9D92-C6CF0CB1BBAE}">
      <dgm:prSet/>
      <dgm:spPr/>
      <dgm:t>
        <a:bodyPr/>
        <a:lstStyle/>
        <a:p>
          <a:endParaRPr lang="en-IN"/>
        </a:p>
      </dgm:t>
    </dgm:pt>
    <dgm:pt modelId="{9194D6FB-6DEC-49DD-8E80-D485B0BC972B}" type="pres">
      <dgm:prSet presAssocID="{1B31BD87-D2CA-4A6D-BC51-A688BACDEF43}" presName="linear" presStyleCnt="0">
        <dgm:presLayoutVars>
          <dgm:animLvl val="lvl"/>
          <dgm:resizeHandles val="exact"/>
        </dgm:presLayoutVars>
      </dgm:prSet>
      <dgm:spPr/>
    </dgm:pt>
    <dgm:pt modelId="{48D15602-EAD2-4F4A-BD4A-435F68E53098}" type="pres">
      <dgm:prSet presAssocID="{C46F573B-F0B1-4151-93C1-9DE99CC249D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592D1BF-55C5-485A-9B98-1BE582439D9E}" type="pres">
      <dgm:prSet presAssocID="{2DF41904-FC49-4A64-847D-A18EBC969422}" presName="spacer" presStyleCnt="0"/>
      <dgm:spPr/>
    </dgm:pt>
    <dgm:pt modelId="{1CCD13B3-8ECE-49A0-8DB7-DC764F79A2E5}" type="pres">
      <dgm:prSet presAssocID="{AEC7B531-E7FE-4815-AFBF-CE86145E682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C7313ED-D231-4983-A9FE-4FC7F39B7072}" type="pres">
      <dgm:prSet presAssocID="{E104A07E-3B9D-4829-9FB0-747E9284C330}" presName="spacer" presStyleCnt="0"/>
      <dgm:spPr/>
    </dgm:pt>
    <dgm:pt modelId="{46328B13-B6B9-4D81-804D-D94639AFB15C}" type="pres">
      <dgm:prSet presAssocID="{71AECECF-C31D-4234-BD70-410FB32CB4C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BE89E32-04FD-4C60-8EAC-BF5DF4D2C71B}" type="pres">
      <dgm:prSet presAssocID="{CC484DD5-BDBF-4A45-968E-1DA8A1EE3105}" presName="spacer" presStyleCnt="0"/>
      <dgm:spPr/>
    </dgm:pt>
    <dgm:pt modelId="{D80D6E37-EF09-46D7-BF61-8669A1C068CC}" type="pres">
      <dgm:prSet presAssocID="{217F5F37-C6B4-4232-8C5A-5465189726FE}" presName="parentText" presStyleLbl="node1" presStyleIdx="3" presStyleCnt="6" custLinFactNeighborY="-10810">
        <dgm:presLayoutVars>
          <dgm:chMax val="0"/>
          <dgm:bulletEnabled val="1"/>
        </dgm:presLayoutVars>
      </dgm:prSet>
      <dgm:spPr/>
    </dgm:pt>
    <dgm:pt modelId="{D2FBCDD3-40E3-4F80-BEAE-1CD297B3324C}" type="pres">
      <dgm:prSet presAssocID="{4744C82E-96BB-4EAA-B0A8-C914195227FF}" presName="spacer" presStyleCnt="0"/>
      <dgm:spPr/>
    </dgm:pt>
    <dgm:pt modelId="{9D36674B-A180-4389-AAD7-E4EE4C2DA21A}" type="pres">
      <dgm:prSet presAssocID="{8BE0ED7C-29FC-4FE1-A4B5-B7A034604433}" presName="parentText" presStyleLbl="node1" presStyleIdx="4" presStyleCnt="6" custLinFactNeighborY="-9958">
        <dgm:presLayoutVars>
          <dgm:chMax val="0"/>
          <dgm:bulletEnabled val="1"/>
        </dgm:presLayoutVars>
      </dgm:prSet>
      <dgm:spPr/>
    </dgm:pt>
    <dgm:pt modelId="{294A7DBF-A654-460E-BA39-E5513081A87B}" type="pres">
      <dgm:prSet presAssocID="{B67A35CE-88FB-4486-A2CA-59695D492301}" presName="spacer" presStyleCnt="0"/>
      <dgm:spPr/>
    </dgm:pt>
    <dgm:pt modelId="{4700B3C2-2083-4500-A343-00192E09E293}" type="pres">
      <dgm:prSet presAssocID="{A7619A85-ED70-43EF-9EA9-8D8492695328}" presName="parentText" presStyleLbl="node1" presStyleIdx="5" presStyleCnt="6" custLinFactNeighborX="-3517" custLinFactNeighborY="-17230">
        <dgm:presLayoutVars>
          <dgm:chMax val="0"/>
          <dgm:bulletEnabled val="1"/>
        </dgm:presLayoutVars>
      </dgm:prSet>
      <dgm:spPr/>
    </dgm:pt>
  </dgm:ptLst>
  <dgm:cxnLst>
    <dgm:cxn modelId="{A2F86429-4405-4CE6-9D92-C6CF0CB1BBAE}" srcId="{1B31BD87-D2CA-4A6D-BC51-A688BACDEF43}" destId="{71AECECF-C31D-4234-BD70-410FB32CB4C7}" srcOrd="2" destOrd="0" parTransId="{50EEF945-630C-432A-9323-00CF73AF0317}" sibTransId="{CC484DD5-BDBF-4A45-968E-1DA8A1EE3105}"/>
    <dgm:cxn modelId="{E1FDB02D-F816-4F45-B377-73D75EEC2A8B}" srcId="{1B31BD87-D2CA-4A6D-BC51-A688BACDEF43}" destId="{217F5F37-C6B4-4232-8C5A-5465189726FE}" srcOrd="3" destOrd="0" parTransId="{400A831F-EC2E-4D5C-8FFF-099FB2D653CC}" sibTransId="{4744C82E-96BB-4EAA-B0A8-C914195227FF}"/>
    <dgm:cxn modelId="{6FB9D42F-7371-469D-AD59-76E0A2981600}" srcId="{1B31BD87-D2CA-4A6D-BC51-A688BACDEF43}" destId="{A7619A85-ED70-43EF-9EA9-8D8492695328}" srcOrd="5" destOrd="0" parTransId="{5856AAA2-7F6D-46E5-B33D-F88B1A445FE7}" sibTransId="{435A22B7-ABDA-46E4-850D-C6263E99ADE4}"/>
    <dgm:cxn modelId="{A1B96F3E-3516-405F-98C2-2260C2817599}" srcId="{1B31BD87-D2CA-4A6D-BC51-A688BACDEF43}" destId="{C46F573B-F0B1-4151-93C1-9DE99CC249D4}" srcOrd="0" destOrd="0" parTransId="{2CA5A2C4-942F-40D2-8228-9F09057B0BD9}" sibTransId="{2DF41904-FC49-4A64-847D-A18EBC969422}"/>
    <dgm:cxn modelId="{16DA7449-6A7C-4D63-B341-45C8C775F237}" type="presOf" srcId="{8BE0ED7C-29FC-4FE1-A4B5-B7A034604433}" destId="{9D36674B-A180-4389-AAD7-E4EE4C2DA21A}" srcOrd="0" destOrd="0" presId="urn:microsoft.com/office/officeart/2005/8/layout/vList2"/>
    <dgm:cxn modelId="{2815CC4E-FCDC-4C91-A6D4-FD5B18C44C9D}" type="presOf" srcId="{1B31BD87-D2CA-4A6D-BC51-A688BACDEF43}" destId="{9194D6FB-6DEC-49DD-8E80-D485B0BC972B}" srcOrd="0" destOrd="0" presId="urn:microsoft.com/office/officeart/2005/8/layout/vList2"/>
    <dgm:cxn modelId="{69A4C275-182E-4BFC-88A1-267C2778B4D4}" type="presOf" srcId="{AEC7B531-E7FE-4815-AFBF-CE86145E682A}" destId="{1CCD13B3-8ECE-49A0-8DB7-DC764F79A2E5}" srcOrd="0" destOrd="0" presId="urn:microsoft.com/office/officeart/2005/8/layout/vList2"/>
    <dgm:cxn modelId="{6D242C76-1F5D-46D4-B310-8FDEA2917CF7}" srcId="{1B31BD87-D2CA-4A6D-BC51-A688BACDEF43}" destId="{AEC7B531-E7FE-4815-AFBF-CE86145E682A}" srcOrd="1" destOrd="0" parTransId="{8D90DB54-B4E1-4E28-A291-7216F0257788}" sibTransId="{E104A07E-3B9D-4829-9FB0-747E9284C330}"/>
    <dgm:cxn modelId="{2BF16CA4-D259-40D1-92F9-95C761B15C1F}" type="presOf" srcId="{217F5F37-C6B4-4232-8C5A-5465189726FE}" destId="{D80D6E37-EF09-46D7-BF61-8669A1C068CC}" srcOrd="0" destOrd="0" presId="urn:microsoft.com/office/officeart/2005/8/layout/vList2"/>
    <dgm:cxn modelId="{CC5B14D3-7F02-428D-BC5E-972A8C9FEEB8}" type="presOf" srcId="{71AECECF-C31D-4234-BD70-410FB32CB4C7}" destId="{46328B13-B6B9-4D81-804D-D94639AFB15C}" srcOrd="0" destOrd="0" presId="urn:microsoft.com/office/officeart/2005/8/layout/vList2"/>
    <dgm:cxn modelId="{A324CDDF-68B1-4B3E-8BFA-C2D07AB64E73}" srcId="{1B31BD87-D2CA-4A6D-BC51-A688BACDEF43}" destId="{8BE0ED7C-29FC-4FE1-A4B5-B7A034604433}" srcOrd="4" destOrd="0" parTransId="{9B83A299-0330-40D5-B30D-752D92A2A279}" sibTransId="{B67A35CE-88FB-4486-A2CA-59695D492301}"/>
    <dgm:cxn modelId="{EB11A6F1-9C7F-4E86-8322-61FEE2B56101}" type="presOf" srcId="{C46F573B-F0B1-4151-93C1-9DE99CC249D4}" destId="{48D15602-EAD2-4F4A-BD4A-435F68E53098}" srcOrd="0" destOrd="0" presId="urn:microsoft.com/office/officeart/2005/8/layout/vList2"/>
    <dgm:cxn modelId="{CCC60DFC-B911-47C7-8B27-D9EC646C56FA}" type="presOf" srcId="{A7619A85-ED70-43EF-9EA9-8D8492695328}" destId="{4700B3C2-2083-4500-A343-00192E09E293}" srcOrd="0" destOrd="0" presId="urn:microsoft.com/office/officeart/2005/8/layout/vList2"/>
    <dgm:cxn modelId="{DD499819-9E3E-4D9D-9F62-3F419CFFC4F4}" type="presParOf" srcId="{9194D6FB-6DEC-49DD-8E80-D485B0BC972B}" destId="{48D15602-EAD2-4F4A-BD4A-435F68E53098}" srcOrd="0" destOrd="0" presId="urn:microsoft.com/office/officeart/2005/8/layout/vList2"/>
    <dgm:cxn modelId="{4F0BE590-70D7-4A62-A148-CB7B3513D1E9}" type="presParOf" srcId="{9194D6FB-6DEC-49DD-8E80-D485B0BC972B}" destId="{0592D1BF-55C5-485A-9B98-1BE582439D9E}" srcOrd="1" destOrd="0" presId="urn:microsoft.com/office/officeart/2005/8/layout/vList2"/>
    <dgm:cxn modelId="{B430FD3B-58EC-416D-B011-2439483F4607}" type="presParOf" srcId="{9194D6FB-6DEC-49DD-8E80-D485B0BC972B}" destId="{1CCD13B3-8ECE-49A0-8DB7-DC764F79A2E5}" srcOrd="2" destOrd="0" presId="urn:microsoft.com/office/officeart/2005/8/layout/vList2"/>
    <dgm:cxn modelId="{7E7ABB1A-7EBA-4705-AD4E-11861C5EB07C}" type="presParOf" srcId="{9194D6FB-6DEC-49DD-8E80-D485B0BC972B}" destId="{CC7313ED-D231-4983-A9FE-4FC7F39B7072}" srcOrd="3" destOrd="0" presId="urn:microsoft.com/office/officeart/2005/8/layout/vList2"/>
    <dgm:cxn modelId="{D0AA14CE-512C-4536-B9B3-D8345CD77789}" type="presParOf" srcId="{9194D6FB-6DEC-49DD-8E80-D485B0BC972B}" destId="{46328B13-B6B9-4D81-804D-D94639AFB15C}" srcOrd="4" destOrd="0" presId="urn:microsoft.com/office/officeart/2005/8/layout/vList2"/>
    <dgm:cxn modelId="{6288FFF8-DDD4-456D-B055-3F4BC32CAF83}" type="presParOf" srcId="{9194D6FB-6DEC-49DD-8E80-D485B0BC972B}" destId="{5BE89E32-04FD-4C60-8EAC-BF5DF4D2C71B}" srcOrd="5" destOrd="0" presId="urn:microsoft.com/office/officeart/2005/8/layout/vList2"/>
    <dgm:cxn modelId="{7E8759CC-9546-454A-9300-E178A11E1968}" type="presParOf" srcId="{9194D6FB-6DEC-49DD-8E80-D485B0BC972B}" destId="{D80D6E37-EF09-46D7-BF61-8669A1C068CC}" srcOrd="6" destOrd="0" presId="urn:microsoft.com/office/officeart/2005/8/layout/vList2"/>
    <dgm:cxn modelId="{43B984AB-7076-4A33-A482-B09ED084C0A7}" type="presParOf" srcId="{9194D6FB-6DEC-49DD-8E80-D485B0BC972B}" destId="{D2FBCDD3-40E3-4F80-BEAE-1CD297B3324C}" srcOrd="7" destOrd="0" presId="urn:microsoft.com/office/officeart/2005/8/layout/vList2"/>
    <dgm:cxn modelId="{1152FA66-647F-4329-85AB-57E83A1A42E8}" type="presParOf" srcId="{9194D6FB-6DEC-49DD-8E80-D485B0BC972B}" destId="{9D36674B-A180-4389-AAD7-E4EE4C2DA21A}" srcOrd="8" destOrd="0" presId="urn:microsoft.com/office/officeart/2005/8/layout/vList2"/>
    <dgm:cxn modelId="{833D375A-E540-425B-9EE3-F889B2D30DF8}" type="presParOf" srcId="{9194D6FB-6DEC-49DD-8E80-D485B0BC972B}" destId="{294A7DBF-A654-460E-BA39-E5513081A87B}" srcOrd="9" destOrd="0" presId="urn:microsoft.com/office/officeart/2005/8/layout/vList2"/>
    <dgm:cxn modelId="{4BD55CDC-E320-4947-B437-7A739EFBF36D}" type="presParOf" srcId="{9194D6FB-6DEC-49DD-8E80-D485B0BC972B}" destId="{4700B3C2-2083-4500-A343-00192E09E29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15602-EAD2-4F4A-BD4A-435F68E53098}">
      <dsp:nvSpPr>
        <dsp:cNvPr id="0" name=""/>
        <dsp:cNvSpPr/>
      </dsp:nvSpPr>
      <dsp:spPr>
        <a:xfrm>
          <a:off x="0" y="8469"/>
          <a:ext cx="10515600" cy="65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What is </a:t>
          </a:r>
          <a:r>
            <a:rPr lang="en-IN" sz="2800" kern="1200" dirty="0"/>
            <a:t>POD</a:t>
          </a:r>
          <a:endParaRPr lang="en-GB" sz="2800" kern="1200" dirty="0"/>
        </a:p>
      </dsp:txBody>
      <dsp:txXfrm>
        <a:off x="31984" y="40453"/>
        <a:ext cx="10451632" cy="591232"/>
      </dsp:txXfrm>
    </dsp:sp>
    <dsp:sp modelId="{1CCD13B3-8ECE-49A0-8DB7-DC764F79A2E5}">
      <dsp:nvSpPr>
        <dsp:cNvPr id="0" name=""/>
        <dsp:cNvSpPr/>
      </dsp:nvSpPr>
      <dsp:spPr>
        <a:xfrm>
          <a:off x="0" y="744309"/>
          <a:ext cx="10515600" cy="655200"/>
        </a:xfrm>
        <a:prstGeom prst="roundRect">
          <a:avLst/>
        </a:prstGeom>
        <a:solidFill>
          <a:schemeClr val="accent4">
            <a:hueOff val="-199510"/>
            <a:satOff val="1524"/>
            <a:lumOff val="-1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POD Lifecycle		</a:t>
          </a:r>
        </a:p>
      </dsp:txBody>
      <dsp:txXfrm>
        <a:off x="31984" y="776293"/>
        <a:ext cx="10451632" cy="591232"/>
      </dsp:txXfrm>
    </dsp:sp>
    <dsp:sp modelId="{46328B13-B6B9-4D81-804D-D94639AFB15C}">
      <dsp:nvSpPr>
        <dsp:cNvPr id="0" name=""/>
        <dsp:cNvSpPr/>
      </dsp:nvSpPr>
      <dsp:spPr>
        <a:xfrm>
          <a:off x="0" y="1480149"/>
          <a:ext cx="10515600" cy="655200"/>
        </a:xfrm>
        <a:prstGeom prst="roundRect">
          <a:avLst/>
        </a:prstGeom>
        <a:solidFill>
          <a:schemeClr val="accent4">
            <a:hueOff val="-399019"/>
            <a:satOff val="3048"/>
            <a:lumOff val="-25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Replica sets	</a:t>
          </a:r>
        </a:p>
      </dsp:txBody>
      <dsp:txXfrm>
        <a:off x="31984" y="1512133"/>
        <a:ext cx="10451632" cy="591232"/>
      </dsp:txXfrm>
    </dsp:sp>
    <dsp:sp modelId="{D80D6E37-EF09-46D7-BF61-8669A1C068CC}">
      <dsp:nvSpPr>
        <dsp:cNvPr id="0" name=""/>
        <dsp:cNvSpPr/>
      </dsp:nvSpPr>
      <dsp:spPr>
        <a:xfrm>
          <a:off x="0" y="2207272"/>
          <a:ext cx="10515600" cy="655200"/>
        </a:xfrm>
        <a:prstGeom prst="roundRect">
          <a:avLst/>
        </a:prstGeom>
        <a:solidFill>
          <a:schemeClr val="accent4">
            <a:hueOff val="-598529"/>
            <a:satOff val="4573"/>
            <a:lumOff val="-3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Deployments 	</a:t>
          </a:r>
        </a:p>
      </dsp:txBody>
      <dsp:txXfrm>
        <a:off x="31984" y="2239256"/>
        <a:ext cx="10451632" cy="591232"/>
      </dsp:txXfrm>
    </dsp:sp>
    <dsp:sp modelId="{9D36674B-A180-4389-AAD7-E4EE4C2DA21A}">
      <dsp:nvSpPr>
        <dsp:cNvPr id="0" name=""/>
        <dsp:cNvSpPr/>
      </dsp:nvSpPr>
      <dsp:spPr>
        <a:xfrm>
          <a:off x="0" y="2943799"/>
          <a:ext cx="10515600" cy="655200"/>
        </a:xfrm>
        <a:prstGeom prst="roundRect">
          <a:avLst/>
        </a:prstGeom>
        <a:solidFill>
          <a:schemeClr val="accent4">
            <a:hueOff val="-798038"/>
            <a:satOff val="6097"/>
            <a:lumOff val="-50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Demo on Replica sets	</a:t>
          </a:r>
        </a:p>
      </dsp:txBody>
      <dsp:txXfrm>
        <a:off x="31984" y="2975783"/>
        <a:ext cx="10451632" cy="591232"/>
      </dsp:txXfrm>
    </dsp:sp>
    <dsp:sp modelId="{4700B3C2-2083-4500-A343-00192E09E293}">
      <dsp:nvSpPr>
        <dsp:cNvPr id="0" name=""/>
        <dsp:cNvSpPr/>
      </dsp:nvSpPr>
      <dsp:spPr>
        <a:xfrm>
          <a:off x="0" y="3673775"/>
          <a:ext cx="10515600" cy="655200"/>
        </a:xfrm>
        <a:prstGeom prst="roundRect">
          <a:avLst/>
        </a:prstGeom>
        <a:solidFill>
          <a:schemeClr val="accent4">
            <a:hueOff val="-997548"/>
            <a:satOff val="7621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DEMO on Deployments</a:t>
          </a:r>
        </a:p>
      </dsp:txBody>
      <dsp:txXfrm>
        <a:off x="31984" y="3705759"/>
        <a:ext cx="10451632" cy="591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B21202-414B-4D2D-A2FC-B13F85FCB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4E46A-776C-44FF-9F6B-2ADFD796D9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5485-A657-4A14-9237-938F0CB912FE}" type="datetimeFigureOut">
              <a:rPr lang="en-IN" smtClean="0"/>
              <a:t>01-08-2022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F2138-E328-43BB-B6B9-EE7DAC53D8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9ADEB-BAB4-4F42-B93C-9D0DEE2D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08F3F-B7D9-413D-AC6F-AB65D046F69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656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9686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61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94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210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99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385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 Not edit this Slide, This is Thank you in 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0988BF5-AAC7-42FE-B9C7-1222991F9F14}" type="slidenum">
              <a:rPr kumimoji="0" lang="en-I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742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838200" y="48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78420" y="6399666"/>
            <a:ext cx="17776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9713314" y="6444838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839788" y="393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Montserrat SemiBold"/>
              <a:buNone/>
              <a:defRPr sz="36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body" idx="1"/>
          </p:nvPr>
        </p:nvSpPr>
        <p:spPr>
          <a:xfrm>
            <a:off x="839788" y="135536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4800"/>
              <a:buNone/>
              <a:defRPr sz="2400"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2"/>
          </p:nvPr>
        </p:nvSpPr>
        <p:spPr>
          <a:xfrm>
            <a:off x="839788" y="2179279"/>
            <a:ext cx="5157787" cy="413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>
            <a:lvl1pPr marL="457200" lvl="0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4800"/>
              <a:buChar char="•"/>
              <a:defRPr sz="2400">
                <a:solidFill>
                  <a:srgbClr val="262626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4000"/>
              <a:buChar char="•"/>
              <a:defRPr sz="2000">
                <a:solidFill>
                  <a:srgbClr val="262626"/>
                </a:solidFill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3600"/>
              <a:buChar char="•"/>
              <a:defRPr sz="1800">
                <a:solidFill>
                  <a:srgbClr val="262626"/>
                </a:solidFill>
              </a:defRPr>
            </a:lvl3pPr>
            <a:lvl4pPr marL="1828800" lvl="3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3200"/>
              <a:buChar char="•"/>
              <a:defRPr sz="1600">
                <a:solidFill>
                  <a:srgbClr val="262626"/>
                </a:solidFill>
              </a:defRPr>
            </a:lvl4pPr>
            <a:lvl5pPr marL="2286000" lvl="4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3200"/>
              <a:buChar char="•"/>
              <a:defRPr sz="1600">
                <a:solidFill>
                  <a:srgbClr val="262626"/>
                </a:solidFill>
              </a:defRPr>
            </a:lvl5pPr>
            <a:lvl6pPr marL="2743200" lvl="5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3"/>
          </p:nvPr>
        </p:nvSpPr>
        <p:spPr>
          <a:xfrm>
            <a:off x="6172201" y="1355367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4800"/>
              <a:buNone/>
              <a:defRPr sz="2400"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 b="1"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4"/>
          </p:nvPr>
        </p:nvSpPr>
        <p:spPr>
          <a:xfrm>
            <a:off x="6172201" y="2179279"/>
            <a:ext cx="5183188" cy="413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>
            <a:lvl1pPr marL="457200" lvl="0" indent="-584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600"/>
              <a:buChar char="•"/>
              <a:defRPr>
                <a:solidFill>
                  <a:schemeClr val="lt1"/>
                </a:solidFill>
              </a:defRPr>
            </a:lvl1pPr>
            <a:lvl2pPr marL="914400" lvl="1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800"/>
              <a:buChar char="•"/>
              <a:defRPr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>
                <a:solidFill>
                  <a:schemeClr val="lt1"/>
                </a:solidFill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3600"/>
              <a:buChar char="•"/>
              <a:defRPr>
                <a:solidFill>
                  <a:srgbClr val="262626"/>
                </a:solidFill>
              </a:defRPr>
            </a:lvl5pPr>
            <a:lvl6pPr marL="2743200" lvl="5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marL="3200400" lvl="6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marL="3657600" lvl="7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marL="4114800" lvl="8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ftr" idx="11"/>
          </p:nvPr>
        </p:nvSpPr>
        <p:spPr>
          <a:xfrm>
            <a:off x="838200" y="6453539"/>
            <a:ext cx="3392229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10116128" y="6453539"/>
            <a:ext cx="488368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838200" y="48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Montserrat SemiBold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ftr" idx="11"/>
          </p:nvPr>
        </p:nvSpPr>
        <p:spPr>
          <a:xfrm>
            <a:off x="838200" y="6453539"/>
            <a:ext cx="3392229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75" name="Google Shape;175;p34"/>
          <p:cNvSpPr txBox="1">
            <a:spLocks noGrp="1"/>
          </p:cNvSpPr>
          <p:nvPr>
            <p:ph type="sldNum" idx="12"/>
          </p:nvPr>
        </p:nvSpPr>
        <p:spPr>
          <a:xfrm>
            <a:off x="10116128" y="6453539"/>
            <a:ext cx="488368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400"/>
              <a:buFont typeface="Montserrat SemiBold"/>
              <a:buNone/>
              <a:defRPr sz="3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>
            <a:lvl1pPr marL="457200" lvl="0" indent="-635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6400"/>
              <a:buChar char="•"/>
              <a:defRPr sz="3200">
                <a:solidFill>
                  <a:srgbClr val="262626"/>
                </a:solidFill>
              </a:defRPr>
            </a:lvl1pPr>
            <a:lvl2pPr marL="914400" lvl="1" indent="-584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5600"/>
              <a:buChar char="•"/>
              <a:defRPr sz="2800">
                <a:solidFill>
                  <a:srgbClr val="262626"/>
                </a:solidFill>
              </a:defRPr>
            </a:lvl2pPr>
            <a:lvl3pPr marL="1371600" lvl="2" indent="-533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4800"/>
              <a:buChar char="•"/>
              <a:defRPr sz="2400">
                <a:solidFill>
                  <a:srgbClr val="262626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4000"/>
              <a:buChar char="•"/>
              <a:defRPr sz="2000">
                <a:solidFill>
                  <a:srgbClr val="262626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4000"/>
              <a:buChar char="•"/>
              <a:defRPr sz="2000">
                <a:solidFill>
                  <a:srgbClr val="262626"/>
                </a:solidFill>
              </a:defRPr>
            </a:lvl5pPr>
            <a:lvl6pPr marL="2743200" lvl="5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6pPr>
            <a:lvl7pPr marL="3200400" lvl="6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7pPr>
            <a:lvl8pPr marL="3657600" lvl="7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8pPr>
            <a:lvl9pPr marL="4114800" lvl="8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sz="16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ftr" idx="11"/>
          </p:nvPr>
        </p:nvSpPr>
        <p:spPr>
          <a:xfrm>
            <a:off x="838200" y="6453539"/>
            <a:ext cx="3392229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8" name="Google Shape;188;p37"/>
          <p:cNvSpPr txBox="1">
            <a:spLocks noGrp="1"/>
          </p:cNvSpPr>
          <p:nvPr>
            <p:ph type="sldNum" idx="12"/>
          </p:nvPr>
        </p:nvSpPr>
        <p:spPr>
          <a:xfrm>
            <a:off x="10116128" y="6453539"/>
            <a:ext cx="488368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400"/>
              <a:buFont typeface="Montserrat SemiBold"/>
              <a:buNone/>
              <a:defRPr sz="3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8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6400"/>
              <a:buFont typeface="Arial"/>
              <a:buNone/>
              <a:defRPr sz="3200" b="0" i="0" u="none" strike="noStrike" cap="none">
                <a:solidFill>
                  <a:srgbClr val="262626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endParaRPr dirty="0"/>
          </a:p>
        </p:txBody>
      </p:sp>
      <p:sp>
        <p:nvSpPr>
          <p:cNvPr id="192" name="Google Shape;192;p38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sz="16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ftr" idx="11"/>
          </p:nvPr>
        </p:nvSpPr>
        <p:spPr>
          <a:xfrm>
            <a:off x="838200" y="6453539"/>
            <a:ext cx="3392229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4" name="Google Shape;194;p38"/>
          <p:cNvSpPr txBox="1">
            <a:spLocks noGrp="1"/>
          </p:cNvSpPr>
          <p:nvPr>
            <p:ph type="sldNum" idx="12"/>
          </p:nvPr>
        </p:nvSpPr>
        <p:spPr>
          <a:xfrm>
            <a:off x="10116128" y="6453539"/>
            <a:ext cx="488368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Quot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77B-CB28-465D-A7D6-A609B4C7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403" y="1985588"/>
            <a:ext cx="7755194" cy="132556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3702DAA-B3DC-45E4-BC60-025D52A73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508955"/>
            <a:ext cx="3392229" cy="301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Copy Rights Blazeclan Technologies Pvt. Ltd.</a:t>
            </a:r>
            <a:endParaRPr lang="en-IN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D43A6C-CC9C-4AD0-9531-9344657B1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6128" y="6508955"/>
            <a:ext cx="488368" cy="301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AE900599-87B8-451F-A6FC-753697317D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79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- White Bg">
  <p:cSld name="Cover Slide- White Bg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35645" y="5536747"/>
            <a:ext cx="6675600" cy="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Montserrat"/>
              <a:buNone/>
              <a:defRPr sz="2800" b="1" i="1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5645" y="6008859"/>
            <a:ext cx="4508400" cy="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Sarala"/>
              <a:buNone/>
              <a:defRPr sz="2000" b="0" i="0" u="none" strike="noStrike" cap="none">
                <a:solidFill>
                  <a:srgbClr val="7F7F7F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 Light"/>
              <a:buNone/>
              <a:defRPr sz="2533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 Light"/>
              <a:buNone/>
              <a:defRPr sz="2533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 Light"/>
              <a:buNone/>
              <a:defRPr sz="2533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 Light"/>
              <a:buNone/>
              <a:defRPr sz="2533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 Light"/>
              <a:buNone/>
              <a:defRPr sz="2533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 Light"/>
              <a:buNone/>
              <a:defRPr sz="2533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 Light"/>
              <a:buNone/>
              <a:defRPr sz="2533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 Light"/>
              <a:buNone/>
              <a:defRPr sz="2533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7" name="Google Shape;103;p1">
            <a:extLst>
              <a:ext uri="{FF2B5EF4-FFF2-40B4-BE49-F238E27FC236}">
                <a16:creationId xmlns:a16="http://schemas.microsoft.com/office/drawing/2014/main" id="{141BD201-FC2B-45F0-AE94-DF040C8424B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35809"/>
          <a:stretch/>
        </p:blipFill>
        <p:spPr>
          <a:xfrm>
            <a:off x="0" y="1"/>
            <a:ext cx="12192000" cy="5209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30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1524000" y="121443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0" y="3602037"/>
            <a:ext cx="12192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10116128" y="6453539"/>
            <a:ext cx="488368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50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838200" y="48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Montserrat SemiBold"/>
              <a:buNone/>
              <a:defRPr sz="3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838200" y="1373600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6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838200" y="6453539"/>
            <a:ext cx="3392229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0116128" y="6453539"/>
            <a:ext cx="488368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27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838200" y="48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SemiBold"/>
              <a:buNone/>
              <a:defRPr sz="72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838200" y="1373600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ftr" idx="11"/>
          </p:nvPr>
        </p:nvSpPr>
        <p:spPr>
          <a:xfrm>
            <a:off x="838200" y="6453539"/>
            <a:ext cx="3392229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endParaRPr dirty="0"/>
          </a:p>
        </p:txBody>
      </p:sp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10116128" y="6453539"/>
            <a:ext cx="488368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7" r:id="rId2"/>
    <p:sldLayoutId id="2147483679" r:id="rId3"/>
    <p:sldLayoutId id="2147483682" r:id="rId4"/>
    <p:sldLayoutId id="2147483683" r:id="rId5"/>
    <p:sldLayoutId id="214748368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3;p1">
            <a:extLst>
              <a:ext uri="{FF2B5EF4-FFF2-40B4-BE49-F238E27FC236}">
                <a16:creationId xmlns:a16="http://schemas.microsoft.com/office/drawing/2014/main" id="{B0A15E80-ED1A-47C5-AB24-B6FBA9B5E89B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t="35809"/>
          <a:stretch/>
        </p:blipFill>
        <p:spPr>
          <a:xfrm>
            <a:off x="0" y="1"/>
            <a:ext cx="12192000" cy="5209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7862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7407" y="6559783"/>
            <a:ext cx="876812" cy="12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>
            <a:spLocks noGrp="1"/>
          </p:cNvSpPr>
          <p:nvPr>
            <p:ph type="ctrTitle"/>
          </p:nvPr>
        </p:nvSpPr>
        <p:spPr>
          <a:xfrm>
            <a:off x="335645" y="5536747"/>
            <a:ext cx="8161584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lvl="0"/>
            <a:r>
              <a:rPr lang="en-US" i="0" dirty="0">
                <a:latin typeface="Montserrat" panose="00000500000000000000" pitchFamily="2" charset="0"/>
              </a:rPr>
              <a:t>Azure Kubernetes Service</a:t>
            </a:r>
          </a:p>
        </p:txBody>
      </p:sp>
      <p:sp>
        <p:nvSpPr>
          <p:cNvPr id="6" name="Google Shape;209;p41">
            <a:extLst>
              <a:ext uri="{FF2B5EF4-FFF2-40B4-BE49-F238E27FC236}">
                <a16:creationId xmlns:a16="http://schemas.microsoft.com/office/drawing/2014/main" id="{B23B0891-5BAC-4167-91CE-590CCB517FD1}"/>
              </a:ext>
            </a:extLst>
          </p:cNvPr>
          <p:cNvSpPr txBox="1">
            <a:spLocks/>
          </p:cNvSpPr>
          <p:nvPr/>
        </p:nvSpPr>
        <p:spPr>
          <a:xfrm>
            <a:off x="213724" y="685253"/>
            <a:ext cx="7756795" cy="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Montserrat"/>
              <a:buNone/>
              <a:defRPr sz="2800" b="1" i="1" u="none" strike="noStrike" cap="non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Montserra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Arial"/>
                <a:cs typeface="Arial"/>
                <a:sym typeface="Arial"/>
              </a:rPr>
              <a:t>Accelerate Growth on Cloud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2EFB594-CCB7-4945-B60B-130764A7A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563" y="5218768"/>
            <a:ext cx="1615942" cy="16159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CD8662-6E51-4A1A-9A35-B822D6083858}"/>
              </a:ext>
            </a:extLst>
          </p:cNvPr>
          <p:cNvCxnSpPr>
            <a:cxnSpLocks/>
          </p:cNvCxnSpPr>
          <p:nvPr/>
        </p:nvCxnSpPr>
        <p:spPr>
          <a:xfrm>
            <a:off x="10515602" y="5670337"/>
            <a:ext cx="0" cy="708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Microsoft Azure - Wikipedia">
            <a:extLst>
              <a:ext uri="{FF2B5EF4-FFF2-40B4-BE49-F238E27FC236}">
                <a16:creationId xmlns:a16="http://schemas.microsoft.com/office/drawing/2014/main" id="{19ADC239-E256-C845-61DE-6C47B2208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59" y="5670337"/>
            <a:ext cx="766306" cy="76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1430A-0F76-4397-9699-A0DFEDC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1" y="0"/>
            <a:ext cx="11355115" cy="626724"/>
          </a:xfrm>
          <a:solidFill>
            <a:srgbClr val="00206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Deployments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FF156-3166-4F31-BF92-7163CB1F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20" y="644556"/>
            <a:ext cx="11355115" cy="55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7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1430A-0F76-4397-9699-A0DFEDC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1" y="0"/>
            <a:ext cx="11355115" cy="626724"/>
          </a:xfrm>
          <a:solidFill>
            <a:srgbClr val="00206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Deployments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1319A-A672-4D24-A8E2-A8FB7DE5B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6" y="727497"/>
            <a:ext cx="11465960" cy="54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4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1430A-0F76-4397-9699-A0DFEDC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1" y="0"/>
            <a:ext cx="11355115" cy="626724"/>
          </a:xfrm>
          <a:solidFill>
            <a:srgbClr val="00206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Deployments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E3FBE-0B3C-42B8-B2C8-A8DBD040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20" y="906243"/>
            <a:ext cx="11355115" cy="52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6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1430A-0F76-4397-9699-A0DFEDC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1" y="0"/>
            <a:ext cx="11355115" cy="626724"/>
          </a:xfrm>
          <a:solidFill>
            <a:srgbClr val="00206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Deployments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017DD4-B41B-45E0-A401-EBEC75433DB5}"/>
              </a:ext>
            </a:extLst>
          </p:cNvPr>
          <p:cNvSpPr/>
          <p:nvPr/>
        </p:nvSpPr>
        <p:spPr>
          <a:xfrm>
            <a:off x="482886" y="982176"/>
            <a:ext cx="111680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UPDATE :</a:t>
            </a:r>
          </a:p>
          <a:p>
            <a:r>
              <a:rPr lang="en-IN" sz="2400" dirty="0"/>
              <a:t>The user can update the Ongoing deployment before it is completed, In this the existing deployment will be settled and a new deployment will be created.</a:t>
            </a:r>
          </a:p>
          <a:p>
            <a:endParaRPr lang="en-IN" sz="2400" dirty="0"/>
          </a:p>
          <a:p>
            <a:r>
              <a:rPr lang="en-IN" sz="2400" dirty="0"/>
              <a:t>DELETE:</a:t>
            </a:r>
          </a:p>
          <a:p>
            <a:r>
              <a:rPr lang="en-IN" sz="2400" dirty="0"/>
              <a:t>The user can Pause/Cancel the deployment by deleting it before it is completed. Recreating the same deployment will resume it.</a:t>
            </a:r>
          </a:p>
          <a:p>
            <a:endParaRPr lang="en-IN" sz="2400" dirty="0"/>
          </a:p>
          <a:p>
            <a:r>
              <a:rPr lang="en-IN" sz="2400" dirty="0"/>
              <a:t>ROLL BACK:</a:t>
            </a:r>
          </a:p>
          <a:p>
            <a:r>
              <a:rPr lang="en-IN" sz="2400" dirty="0"/>
              <a:t>We can Roll back the deployment or the deployment in progress. The user can create or update the deployment by using </a:t>
            </a:r>
            <a:r>
              <a:rPr lang="en-IN" sz="2400" dirty="0" err="1"/>
              <a:t>DeploymentSpec.PodTemplateSpec</a:t>
            </a:r>
            <a:r>
              <a:rPr lang="en-IN" sz="2400" dirty="0"/>
              <a:t> = </a:t>
            </a:r>
            <a:r>
              <a:rPr lang="en-IN" sz="2400" dirty="0" err="1"/>
              <a:t>oldRC.PodTemplateSpec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486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1430A-0F76-4397-9699-A0DFEDC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79" y="2486346"/>
            <a:ext cx="11355115" cy="626724"/>
          </a:xfrm>
          <a:solidFill>
            <a:srgbClr val="00206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6669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2B8685-9FC6-4452-BEBC-4D095879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403" y="2405526"/>
            <a:ext cx="7755194" cy="1325563"/>
          </a:xfrm>
        </p:spPr>
        <p:txBody>
          <a:bodyPr>
            <a:normAutofit/>
          </a:bodyPr>
          <a:lstStyle/>
          <a:p>
            <a:r>
              <a:rPr lang="en-IN" sz="3200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20BFE-0E9A-41DC-9E94-B55F5E6DA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sym typeface="Montserrat"/>
              </a:rPr>
              <a:t>Copy Rights Blazeclan Technologies Pvt. Ltd.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" panose="00000500000000000000" pitchFamily="2" charset="0"/>
              <a:sym typeface="Montserra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D8F64-02CE-497B-946B-3E2C8D8C5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AE900599-87B8-451F-A6FC-753697317D4F}" type="slidenum">
              <a:rPr kumimoji="0" lang="en-IN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15</a:t>
            </a:fld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Montserrat" panose="00000500000000000000" pitchFamily="2" charset="0"/>
              <a:sym typeface="Montserra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11E2A-809C-4AC7-B3E8-DE0C08FE642B}"/>
              </a:ext>
            </a:extLst>
          </p:cNvPr>
          <p:cNvSpPr/>
          <p:nvPr/>
        </p:nvSpPr>
        <p:spPr>
          <a:xfrm>
            <a:off x="3018503" y="2288067"/>
            <a:ext cx="5466736" cy="1443022"/>
          </a:xfrm>
          <a:prstGeom prst="rect">
            <a:avLst/>
          </a:prstGeom>
          <a:solidFill>
            <a:srgbClr val="2D0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18BB6-2BF6-4BC1-80B3-AC18E6DA13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864" y="2682766"/>
            <a:ext cx="573426" cy="61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49195E-21EA-465E-9E4A-FF697EC25310}"/>
              </a:ext>
            </a:extLst>
          </p:cNvPr>
          <p:cNvSpPr/>
          <p:nvPr/>
        </p:nvSpPr>
        <p:spPr>
          <a:xfrm>
            <a:off x="2574967" y="706425"/>
            <a:ext cx="5466736" cy="1443022"/>
          </a:xfrm>
          <a:prstGeom prst="rect">
            <a:avLst/>
          </a:prstGeom>
          <a:solidFill>
            <a:srgbClr val="2D0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49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9DE8-73A3-4019-81B9-E2EFA893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37"/>
            <a:ext cx="10515600" cy="1325563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59CA21-6BDA-4DBA-AD1A-7438D2C2D9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501218"/>
              </p:ext>
            </p:extLst>
          </p:nvPr>
        </p:nvGraphicFramePr>
        <p:xfrm>
          <a:off x="838200" y="1373600"/>
          <a:ext cx="10515600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6D161-FE5B-46EA-B7AD-19AA1DB3B1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8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/>
        </p:nvSpPr>
        <p:spPr>
          <a:xfrm>
            <a:off x="0" y="6453188"/>
            <a:ext cx="3392488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Copyright (c) 2019. Blazeclan Technologies Pvt. Ltd.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222;p43">
            <a:extLst>
              <a:ext uri="{FF2B5EF4-FFF2-40B4-BE49-F238E27FC236}">
                <a16:creationId xmlns:a16="http://schemas.microsoft.com/office/drawing/2014/main" id="{06B0C207-8A50-435F-9BEB-E5BCA5C25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8037"/>
            <a:ext cx="10515600" cy="5067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>
              <a:spcBef>
                <a:spcPct val="0"/>
              </a:spcBef>
              <a:buClr>
                <a:srgbClr val="262626"/>
              </a:buClr>
              <a:buSzPts val="7200"/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POD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075D13-7F61-4484-BEAB-AAECAA3F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96598"/>
            <a:ext cx="10515600" cy="52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0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/>
        </p:nvSpPr>
        <p:spPr>
          <a:xfrm>
            <a:off x="0" y="6453188"/>
            <a:ext cx="3392488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Copyright (c) 2019. Blazeclan Technologies Pvt. Ltd.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222;p43">
            <a:extLst>
              <a:ext uri="{FF2B5EF4-FFF2-40B4-BE49-F238E27FC236}">
                <a16:creationId xmlns:a16="http://schemas.microsoft.com/office/drawing/2014/main" id="{06B0C207-8A50-435F-9BEB-E5BCA5C25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8037"/>
            <a:ext cx="10515600" cy="5067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>
              <a:spcBef>
                <a:spcPct val="0"/>
              </a:spcBef>
              <a:buClr>
                <a:srgbClr val="262626"/>
              </a:buClr>
              <a:buSzPts val="7200"/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POD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E22AA-B61B-BC30-8F78-FB6FD1098717}"/>
              </a:ext>
            </a:extLst>
          </p:cNvPr>
          <p:cNvSpPr txBox="1"/>
          <p:nvPr/>
        </p:nvSpPr>
        <p:spPr>
          <a:xfrm>
            <a:off x="632717" y="710667"/>
            <a:ext cx="6168776" cy="503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sz="16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Pods are one or MORE containers that share volumes, a network namespace, and are a part of a single context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They are also Ephemeral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93" y="710667"/>
            <a:ext cx="4071584" cy="526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6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/>
        </p:nvSpPr>
        <p:spPr>
          <a:xfrm>
            <a:off x="0" y="6453188"/>
            <a:ext cx="3392488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Copyright (c) 2019. Blazeclan Technologies Pvt. Ltd.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222;p43">
            <a:extLst>
              <a:ext uri="{FF2B5EF4-FFF2-40B4-BE49-F238E27FC236}">
                <a16:creationId xmlns:a16="http://schemas.microsoft.com/office/drawing/2014/main" id="{06B0C207-8A50-435F-9BEB-E5BCA5C25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8037"/>
            <a:ext cx="10515600" cy="5067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>
              <a:spcBef>
                <a:spcPct val="0"/>
              </a:spcBef>
              <a:buClr>
                <a:srgbClr val="262626"/>
              </a:buClr>
              <a:buSzPts val="7200"/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POD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2D35F-3672-46A4-A200-71658235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7188"/>
            <a:ext cx="10515600" cy="57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56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/>
        </p:nvSpPr>
        <p:spPr>
          <a:xfrm>
            <a:off x="0" y="6453188"/>
            <a:ext cx="3392488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Copyright (c) 2019. Blazeclan Technologies Pvt. Ltd.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222;p43">
            <a:extLst>
              <a:ext uri="{FF2B5EF4-FFF2-40B4-BE49-F238E27FC236}">
                <a16:creationId xmlns:a16="http://schemas.microsoft.com/office/drawing/2014/main" id="{06B0C207-8A50-435F-9BEB-E5BCA5C25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8037"/>
            <a:ext cx="10515600" cy="5067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>
              <a:spcBef>
                <a:spcPct val="0"/>
              </a:spcBef>
              <a:buClr>
                <a:srgbClr val="262626"/>
              </a:buClr>
              <a:buSzPts val="7200"/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are POD Phases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4CF33-F39F-4CAB-BC01-81D674E5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6" y="723162"/>
            <a:ext cx="10828963" cy="54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/>
        </p:nvSpPr>
        <p:spPr>
          <a:xfrm>
            <a:off x="0" y="6453188"/>
            <a:ext cx="3392488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Copyright (c) 2019. Blazeclan Technologies Pvt. Ltd.</a:t>
            </a:r>
            <a:endParaRPr sz="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222;p43">
            <a:extLst>
              <a:ext uri="{FF2B5EF4-FFF2-40B4-BE49-F238E27FC236}">
                <a16:creationId xmlns:a16="http://schemas.microsoft.com/office/drawing/2014/main" id="{06B0C207-8A50-435F-9BEB-E5BCA5C25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8037"/>
            <a:ext cx="10515600" cy="5067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>
              <a:spcBef>
                <a:spcPct val="0"/>
              </a:spcBef>
              <a:buClr>
                <a:srgbClr val="262626"/>
              </a:buClr>
              <a:buSzPts val="7200"/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POD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128BA1-5B31-4EF0-9AE6-666F8BF7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" y="94784"/>
            <a:ext cx="12146070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5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1430A-0F76-4397-9699-A0DFEDC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1" y="0"/>
            <a:ext cx="11355115" cy="626724"/>
          </a:xfrm>
          <a:solidFill>
            <a:srgbClr val="00206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Replication Controllers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0A2AC-8309-4A88-A3ED-991E4777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20" y="888663"/>
            <a:ext cx="11355115" cy="50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9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1430A-0F76-4397-9699-A0DFEDC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1" y="0"/>
            <a:ext cx="11355115" cy="626724"/>
          </a:xfrm>
          <a:solidFill>
            <a:srgbClr val="002060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Replica 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2C9781-F308-4BD7-A989-723AA047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4" y="626724"/>
            <a:ext cx="11315272" cy="57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5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CD9DE4F286B4D95B698194C07106F" ma:contentTypeVersion="13" ma:contentTypeDescription="Create a new document." ma:contentTypeScope="" ma:versionID="dc7927292b85571cfa58d76af5231565">
  <xsd:schema xmlns:xsd="http://www.w3.org/2001/XMLSchema" xmlns:xs="http://www.w3.org/2001/XMLSchema" xmlns:p="http://schemas.microsoft.com/office/2006/metadata/properties" xmlns:ns3="caa051c5-d7b0-44a3-aa1b-ac16874ed10f" xmlns:ns4="d7fbd622-1bae-49bd-b511-20f1258c157b" targetNamespace="http://schemas.microsoft.com/office/2006/metadata/properties" ma:root="true" ma:fieldsID="cbd1dc7ab44cad2f0bd1c6b3f1f286c4" ns3:_="" ns4:_="">
    <xsd:import namespace="caa051c5-d7b0-44a3-aa1b-ac16874ed10f"/>
    <xsd:import namespace="d7fbd622-1bae-49bd-b511-20f1258c15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a051c5-d7b0-44a3-aa1b-ac16874ed10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fbd622-1bae-49bd-b511-20f1258c1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7A1561-A52C-44CD-981C-A051E8AC29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24D0DD-EB07-4527-A76B-971F23F04FB2}">
  <ds:schemaRefs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d7fbd622-1bae-49bd-b511-20f1258c157b"/>
    <ds:schemaRef ds:uri="caa051c5-d7b0-44a3-aa1b-ac16874ed10f"/>
  </ds:schemaRefs>
</ds:datastoreItem>
</file>

<file path=customXml/itemProps3.xml><?xml version="1.0" encoding="utf-8"?>
<ds:datastoreItem xmlns:ds="http://schemas.openxmlformats.org/officeDocument/2006/customXml" ds:itemID="{5AEEA30B-017E-44B0-A3C6-79BE6B1B2B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a051c5-d7b0-44a3-aa1b-ac16874ed10f"/>
    <ds:schemaRef ds:uri="d7fbd622-1bae-49bd-b511-20f1258c15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6263</TotalTime>
  <Words>253</Words>
  <Application>Microsoft Office PowerPoint</Application>
  <PresentationFormat>Widescreen</PresentationFormat>
  <Paragraphs>44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Montserrat</vt:lpstr>
      <vt:lpstr>Sarabun</vt:lpstr>
      <vt:lpstr>Arial</vt:lpstr>
      <vt:lpstr>Calibri</vt:lpstr>
      <vt:lpstr>Montserrat SemiBold</vt:lpstr>
      <vt:lpstr>Helvetica Neue Light</vt:lpstr>
      <vt:lpstr>Sarala</vt:lpstr>
      <vt:lpstr>Office Theme</vt:lpstr>
      <vt:lpstr>White</vt:lpstr>
      <vt:lpstr>Azure Kubernetes Service</vt:lpstr>
      <vt:lpstr>Agenda</vt:lpstr>
      <vt:lpstr>What is POD</vt:lpstr>
      <vt:lpstr>What is POD</vt:lpstr>
      <vt:lpstr>What is POD</vt:lpstr>
      <vt:lpstr>What are POD Phases</vt:lpstr>
      <vt:lpstr>What is POD</vt:lpstr>
      <vt:lpstr>Replication Controllers</vt:lpstr>
      <vt:lpstr>Replica Sets</vt:lpstr>
      <vt:lpstr>Deployments</vt:lpstr>
      <vt:lpstr>Deployments</vt:lpstr>
      <vt:lpstr>Deployments</vt:lpstr>
      <vt:lpstr>Deployments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Migration Plan for ICICI Lombard</dc:title>
  <dc:creator>Vaibhav shevade</dc:creator>
  <cp:lastModifiedBy>Geethanjali K</cp:lastModifiedBy>
  <cp:revision>369</cp:revision>
  <dcterms:created xsi:type="dcterms:W3CDTF">2019-11-26T17:38:58Z</dcterms:created>
  <dcterms:modified xsi:type="dcterms:W3CDTF">2022-08-01T14:24:26Z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0x010100BAECD9DE4F286B4D95B698194C07106F</vt:lpwstr>
  </property>
</Properties>
</file>